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61" r:id="rId5"/>
    <p:sldId id="257" r:id="rId6"/>
    <p:sldId id="262" r:id="rId7"/>
    <p:sldId id="476" r:id="rId8"/>
    <p:sldId id="477" r:id="rId9"/>
    <p:sldId id="478" r:id="rId10"/>
    <p:sldId id="479" r:id="rId11"/>
    <p:sldId id="363" r:id="rId12"/>
    <p:sldId id="480" r:id="rId13"/>
    <p:sldId id="481" r:id="rId14"/>
    <p:sldId id="482" r:id="rId15"/>
    <p:sldId id="483" r:id="rId16"/>
    <p:sldId id="463" r:id="rId17"/>
    <p:sldId id="484" r:id="rId18"/>
    <p:sldId id="485" r:id="rId19"/>
    <p:sldId id="486" r:id="rId20"/>
    <p:sldId id="487" r:id="rId21"/>
    <p:sldId id="276" r:id="rId22"/>
    <p:sldId id="300" r:id="rId23"/>
    <p:sldId id="272" r:id="rId24"/>
    <p:sldId id="26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UTM Avo" panose="02040603050506020204" pitchFamily="18" charset="0"/>
      <p:regular r:id="rId32"/>
      <p:bold r:id="rId33"/>
      <p:italic r:id="rId34"/>
      <p:boldItalic r:id="rId35"/>
    </p:embeddedFont>
    <p:embeddedFont>
      <p:font typeface="UTM Neutra" panose="02040603050506020204" pitchFamily="18" charset="0"/>
      <p:regular r:id="rId3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ác tích phân đặc biệt" id="{B145F70D-0BC8-438A-9129-C0E30500F3B7}">
          <p14:sldIdLst>
            <p14:sldId id="261"/>
            <p14:sldId id="257"/>
            <p14:sldId id="262"/>
            <p14:sldId id="476"/>
            <p14:sldId id="477"/>
            <p14:sldId id="478"/>
            <p14:sldId id="479"/>
            <p14:sldId id="363"/>
            <p14:sldId id="480"/>
            <p14:sldId id="481"/>
            <p14:sldId id="482"/>
            <p14:sldId id="483"/>
            <p14:sldId id="463"/>
            <p14:sldId id="484"/>
            <p14:sldId id="485"/>
            <p14:sldId id="486"/>
            <p14:sldId id="487"/>
            <p14:sldId id="276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4A8F7-EC99-4D01-AF90-19E2616538A7}" v="12" dt="2023-07-17T12:22:38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893" y="58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06F9A30B-A1C1-44B7-8007-7F2243EA992D}"/>
    <pc:docChg chg="undo custSel addSld delSld modSld modSection">
      <pc:chgData name="Sâm Ngô Ngọc" userId="ae4caf3270ddc5e4" providerId="LiveId" clId="{06F9A30B-A1C1-44B7-8007-7F2243EA992D}" dt="2023-06-04T14:36:52.213" v="2042" actId="20577"/>
      <pc:docMkLst>
        <pc:docMk/>
      </pc:docMkLst>
      <pc:sldChg chg="modSp mod">
        <pc:chgData name="Sâm Ngô Ngọc" userId="ae4caf3270ddc5e4" providerId="LiveId" clId="{06F9A30B-A1C1-44B7-8007-7F2243EA992D}" dt="2023-06-04T08:03:04.535" v="1996" actId="20577"/>
        <pc:sldMkLst>
          <pc:docMk/>
          <pc:sldMk cId="251771882" sldId="257"/>
        </pc:sldMkLst>
        <pc:spChg chg="mod">
          <ac:chgData name="Sâm Ngô Ngọc" userId="ae4caf3270ddc5e4" providerId="LiveId" clId="{06F9A30B-A1C1-44B7-8007-7F2243EA992D}" dt="2023-06-04T07:02:45.059" v="19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06F9A30B-A1C1-44B7-8007-7F2243EA992D}" dt="2023-06-04T07:02:34.205" v="156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06F9A30B-A1C1-44B7-8007-7F2243EA992D}" dt="2023-06-04T08:03:04.535" v="1996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06F9A30B-A1C1-44B7-8007-7F2243EA992D}" dt="2023-06-04T07:02:04.084" v="77" actId="1036"/>
        <pc:sldMkLst>
          <pc:docMk/>
          <pc:sldMk cId="272564004" sldId="261"/>
        </pc:sldMkLst>
        <pc:spChg chg="mod">
          <ac:chgData name="Sâm Ngô Ngọc" userId="ae4caf3270ddc5e4" providerId="LiveId" clId="{06F9A30B-A1C1-44B7-8007-7F2243EA992D}" dt="2023-06-04T07:02:04.084" v="77" actId="1036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06F9A30B-A1C1-44B7-8007-7F2243EA992D}" dt="2023-06-04T07:55:46.600" v="1142" actId="20577"/>
        <pc:sldMkLst>
          <pc:docMk/>
          <pc:sldMk cId="2982654001" sldId="262"/>
        </pc:sldMkLst>
        <pc:spChg chg="mod">
          <ac:chgData name="Sâm Ngô Ngọc" userId="ae4caf3270ddc5e4" providerId="LiveId" clId="{06F9A30B-A1C1-44B7-8007-7F2243EA992D}" dt="2023-06-04T07:55:46.600" v="1142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06F9A30B-A1C1-44B7-8007-7F2243EA992D}" dt="2023-06-04T07:03:31.435" v="229" actId="20577"/>
          <ac:spMkLst>
            <pc:docMk/>
            <pc:sldMk cId="2982654001" sldId="262"/>
            <ac:spMk id="10" creationId="{23D1F212-2C64-40F3-914B-8EFD4765C29F}"/>
          </ac:spMkLst>
        </pc:spChg>
        <pc:graphicFrameChg chg="add del mod">
          <ac:chgData name="Sâm Ngô Ngọc" userId="ae4caf3270ddc5e4" providerId="LiveId" clId="{06F9A30B-A1C1-44B7-8007-7F2243EA992D}" dt="2023-06-04T07:10:56.267" v="784"/>
          <ac:graphicFrameMkLst>
            <pc:docMk/>
            <pc:sldMk cId="2982654001" sldId="262"/>
            <ac:graphicFrameMk id="3" creationId="{6109A69C-86AB-7AE2-C560-4181FA0F69B1}"/>
          </ac:graphicFrameMkLst>
        </pc:graphicFrameChg>
      </pc:sldChg>
      <pc:sldChg chg="addSp delSp modSp mod">
        <pc:chgData name="Sâm Ngô Ngọc" userId="ae4caf3270ddc5e4" providerId="LiveId" clId="{06F9A30B-A1C1-44B7-8007-7F2243EA992D}" dt="2023-06-04T14:36:52.213" v="2042" actId="20577"/>
        <pc:sldMkLst>
          <pc:docMk/>
          <pc:sldMk cId="1244889510" sldId="363"/>
        </pc:sldMkLst>
        <pc:spChg chg="del mod">
          <ac:chgData name="Sâm Ngô Ngọc" userId="ae4caf3270ddc5e4" providerId="LiveId" clId="{06F9A30B-A1C1-44B7-8007-7F2243EA992D}" dt="2023-06-04T08:02:56.254" v="1969"/>
          <ac:spMkLst>
            <pc:docMk/>
            <pc:sldMk cId="1244889510" sldId="363"/>
            <ac:spMk id="2" creationId="{6C4FB8E4-BA90-E443-1F97-F488651B5052}"/>
          </ac:spMkLst>
        </pc:spChg>
        <pc:spChg chg="add mod">
          <ac:chgData name="Sâm Ngô Ngọc" userId="ae4caf3270ddc5e4" providerId="LiveId" clId="{06F9A30B-A1C1-44B7-8007-7F2243EA992D}" dt="2023-06-04T14:36:52.213" v="2042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06F9A30B-A1C1-44B7-8007-7F2243EA992D}" dt="2023-06-04T08:03:15.647" v="2021" actId="20577"/>
          <ac:spMkLst>
            <pc:docMk/>
            <pc:sldMk cId="1244889510" sldId="363"/>
            <ac:spMk id="10" creationId="{23D1F212-2C64-40F3-914B-8EFD4765C29F}"/>
          </ac:spMkLst>
        </pc:spChg>
        <pc:graphicFrameChg chg="del">
          <ac:chgData name="Sâm Ngô Ngọc" userId="ae4caf3270ddc5e4" providerId="LiveId" clId="{06F9A30B-A1C1-44B7-8007-7F2243EA992D}" dt="2023-06-04T08:02:33.251" v="1950" actId="478"/>
          <ac:graphicFrameMkLst>
            <pc:docMk/>
            <pc:sldMk cId="1244889510" sldId="363"/>
            <ac:graphicFrameMk id="3" creationId="{D7C391A9-A4E9-8306-8AA5-032ABD362BEE}"/>
          </ac:graphicFrameMkLst>
        </pc:graphicFrameChg>
      </pc:sldChg>
      <pc:sldChg chg="del">
        <pc:chgData name="Sâm Ngô Ngọc" userId="ae4caf3270ddc5e4" providerId="LiveId" clId="{06F9A30B-A1C1-44B7-8007-7F2243EA992D}" dt="2023-06-04T07:55:24.405" v="1125" actId="47"/>
        <pc:sldMkLst>
          <pc:docMk/>
          <pc:sldMk cId="189305790" sldId="460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3738159488" sldId="461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861411439" sldId="462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594021612" sldId="464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2965685397" sldId="465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959551680" sldId="466"/>
        </pc:sldMkLst>
      </pc:sldChg>
      <pc:sldChg chg="modSp add mod">
        <pc:chgData name="Sâm Ngô Ngọc" userId="ae4caf3270ddc5e4" providerId="LiveId" clId="{06F9A30B-A1C1-44B7-8007-7F2243EA992D}" dt="2023-06-04T07:55:11.484" v="1124" actId="20577"/>
        <pc:sldMkLst>
          <pc:docMk/>
          <pc:sldMk cId="3280030111" sldId="476"/>
        </pc:sldMkLst>
        <pc:spChg chg="mod">
          <ac:chgData name="Sâm Ngô Ngọc" userId="ae4caf3270ddc5e4" providerId="LiveId" clId="{06F9A30B-A1C1-44B7-8007-7F2243EA992D}" dt="2023-06-04T07:55:11.484" v="1124" actId="20577"/>
          <ac:spMkLst>
            <pc:docMk/>
            <pc:sldMk cId="3280030111" sldId="47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7:57:16.750" v="1240" actId="20577"/>
        <pc:sldMkLst>
          <pc:docMk/>
          <pc:sldMk cId="1038608332" sldId="477"/>
        </pc:sldMkLst>
        <pc:spChg chg="mod">
          <ac:chgData name="Sâm Ngô Ngọc" userId="ae4caf3270ddc5e4" providerId="LiveId" clId="{06F9A30B-A1C1-44B7-8007-7F2243EA992D}" dt="2023-06-04T07:57:16.750" v="1240" actId="20577"/>
          <ac:spMkLst>
            <pc:docMk/>
            <pc:sldMk cId="1038608332" sldId="47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0:30.264" v="1442" actId="20577"/>
        <pc:sldMkLst>
          <pc:docMk/>
          <pc:sldMk cId="1525869876" sldId="478"/>
        </pc:sldMkLst>
        <pc:spChg chg="mod">
          <ac:chgData name="Sâm Ngô Ngọc" userId="ae4caf3270ddc5e4" providerId="LiveId" clId="{06F9A30B-A1C1-44B7-8007-7F2243EA992D}" dt="2023-06-04T08:00:30.264" v="1442" actId="20577"/>
          <ac:spMkLst>
            <pc:docMk/>
            <pc:sldMk cId="1525869876" sldId="47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2:20.070" v="1919" actId="113"/>
        <pc:sldMkLst>
          <pc:docMk/>
          <pc:sldMk cId="2107727392" sldId="479"/>
        </pc:sldMkLst>
        <pc:spChg chg="mod">
          <ac:chgData name="Sâm Ngô Ngọc" userId="ae4caf3270ddc5e4" providerId="LiveId" clId="{06F9A30B-A1C1-44B7-8007-7F2243EA992D}" dt="2023-06-04T08:02:20.070" v="1919" actId="113"/>
          <ac:spMkLst>
            <pc:docMk/>
            <pc:sldMk cId="2107727392" sldId="479"/>
            <ac:spMk id="2" creationId="{6C4FB8E4-BA90-E443-1F97-F488651B5052}"/>
          </ac:spMkLst>
        </pc:spChg>
      </pc:sldChg>
    </pc:docChg>
  </pc:docChgLst>
  <pc:docChgLst>
    <pc:chgData name="Ngo Ngoc Sam 20215469" userId="05e74509-6ee1-4a59-afb2-63018d41aa42" providerId="ADAL" clId="{C322FEA3-8248-4039-B6AF-5B472812D1FD}"/>
    <pc:docChg chg="modSld">
      <pc:chgData name="Ngo Ngoc Sam 20215469" userId="05e74509-6ee1-4a59-afb2-63018d41aa42" providerId="ADAL" clId="{C322FEA3-8248-4039-B6AF-5B472812D1FD}" dt="2023-06-05T13:03:00.415" v="1" actId="20577"/>
      <pc:docMkLst>
        <pc:docMk/>
      </pc:docMkLst>
      <pc:sldChg chg="modSp">
        <pc:chgData name="Ngo Ngoc Sam 20215469" userId="05e74509-6ee1-4a59-afb2-63018d41aa42" providerId="ADAL" clId="{C322FEA3-8248-4039-B6AF-5B472812D1FD}" dt="2023-06-05T13:03:00.415" v="1" actId="20577"/>
        <pc:sldMkLst>
          <pc:docMk/>
          <pc:sldMk cId="1685491121" sldId="483"/>
        </pc:sldMkLst>
        <pc:spChg chg="mod">
          <ac:chgData name="Ngo Ngoc Sam 20215469" userId="05e74509-6ee1-4a59-afb2-63018d41aa42" providerId="ADAL" clId="{C322FEA3-8248-4039-B6AF-5B472812D1FD}" dt="2023-06-05T13:03:00.415" v="1" actId="20577"/>
          <ac:spMkLst>
            <pc:docMk/>
            <pc:sldMk cId="1685491121" sldId="483"/>
            <ac:spMk id="4" creationId="{9FBA8B49-2EDD-CA92-0FAA-E400501FB2C4}"/>
          </ac:spMkLst>
        </pc:spChg>
      </pc:sldChg>
    </pc:docChg>
  </pc:docChgLst>
  <pc:docChgLst>
    <pc:chgData name="Sâm Ngô Ngọc" userId="ae4caf3270ddc5e4" providerId="LiveId" clId="{F8E82718-0CD1-48F4-83A9-876C9CACD705}"/>
    <pc:docChg chg="undo custSel addSld delSld modSld sldOrd modSection">
      <pc:chgData name="Sâm Ngô Ngọc" userId="ae4caf3270ddc5e4" providerId="LiveId" clId="{F8E82718-0CD1-48F4-83A9-876C9CACD705}" dt="2023-05-21T08:11:51.369" v="7707" actId="20577"/>
      <pc:docMkLst>
        <pc:docMk/>
      </pc:docMkLst>
      <pc:sldChg chg="addSp modSp mod">
        <pc:chgData name="Sâm Ngô Ngọc" userId="ae4caf3270ddc5e4" providerId="LiveId" clId="{F8E82718-0CD1-48F4-83A9-876C9CACD705}" dt="2023-05-20T10:25:59.140" v="2176" actId="1076"/>
        <pc:sldMkLst>
          <pc:docMk/>
          <pc:sldMk cId="251771882" sldId="257"/>
        </pc:sldMkLst>
        <pc:spChg chg="mod">
          <ac:chgData name="Sâm Ngô Ngọc" userId="ae4caf3270ddc5e4" providerId="LiveId" clId="{F8E82718-0CD1-48F4-83A9-876C9CACD705}" dt="2023-05-20T10:25:37.169" v="2143"/>
          <ac:spMkLst>
            <pc:docMk/>
            <pc:sldMk cId="251771882" sldId="257"/>
            <ac:spMk id="4" creationId="{19D662CE-976D-F863-6CB4-0FA95213DF5E}"/>
          </ac:spMkLst>
        </pc:spChg>
        <pc:spChg chg="mod">
          <ac:chgData name="Sâm Ngô Ngọc" userId="ae4caf3270ddc5e4" providerId="LiveId" clId="{F8E82718-0CD1-48F4-83A9-876C9CACD705}" dt="2023-05-20T10:25:42.177" v="2146" actId="20577"/>
          <ac:spMkLst>
            <pc:docMk/>
            <pc:sldMk cId="251771882" sldId="257"/>
            <ac:spMk id="7" creationId="{EE7B26F6-9506-37C6-8D3B-F3D7005485E1}"/>
          </ac:spMkLst>
        </pc:spChg>
        <pc:spChg chg="mod">
          <ac:chgData name="Sâm Ngô Ngọc" userId="ae4caf3270ddc5e4" providerId="LiveId" clId="{F8E82718-0CD1-48F4-83A9-876C9CACD705}" dt="2023-05-20T10:25:49.060" v="217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F8E82718-0CD1-48F4-83A9-876C9CACD705}" dt="2023-05-20T09:52:48.450" v="84" actId="20577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F8E82718-0CD1-48F4-83A9-876C9CACD705}" dt="2023-05-20T10:25:59.140" v="2176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F8E82718-0CD1-48F4-83A9-876C9CACD705}" dt="2023-05-20T10:25:55.326" v="2175" actId="1076"/>
          <ac:grpSpMkLst>
            <pc:docMk/>
            <pc:sldMk cId="251771882" sldId="257"/>
            <ac:grpSpMk id="5" creationId="{8DFD1B87-4588-F0AA-241C-DD03D148E42A}"/>
          </ac:grpSpMkLst>
        </pc:grpChg>
        <pc:grpChg chg="mod">
          <ac:chgData name="Sâm Ngô Ngọc" userId="ae4caf3270ddc5e4" providerId="LiveId" clId="{F8E82718-0CD1-48F4-83A9-876C9CACD705}" dt="2023-05-20T10:25:34.667" v="2142" actId="1076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modSp mod">
        <pc:chgData name="Sâm Ngô Ngọc" userId="ae4caf3270ddc5e4" providerId="LiveId" clId="{F8E82718-0CD1-48F4-83A9-876C9CACD705}" dt="2023-05-20T09:52:33.141" v="62" actId="1035"/>
        <pc:sldMkLst>
          <pc:docMk/>
          <pc:sldMk cId="272564004" sldId="261"/>
        </pc:sldMkLst>
        <pc:spChg chg="mod">
          <ac:chgData name="Sâm Ngô Ngọc" userId="ae4caf3270ddc5e4" providerId="LiveId" clId="{F8E82718-0CD1-48F4-83A9-876C9CACD705}" dt="2023-05-20T09:52:33.141" v="62" actId="1035"/>
          <ac:spMkLst>
            <pc:docMk/>
            <pc:sldMk cId="272564004" sldId="261"/>
            <ac:spMk id="8" creationId="{884563B1-13AE-4416-99F3-7E6EA49AC57C}"/>
          </ac:spMkLst>
        </pc:spChg>
      </pc:sldChg>
      <pc:sldChg chg="delSp modSp mod">
        <pc:chgData name="Sâm Ngô Ngọc" userId="ae4caf3270ddc5e4" providerId="LiveId" clId="{F8E82718-0CD1-48F4-83A9-876C9CACD705}" dt="2023-05-20T09:58:23.592" v="616"/>
        <pc:sldMkLst>
          <pc:docMk/>
          <pc:sldMk cId="2982654001" sldId="262"/>
        </pc:sldMkLst>
        <pc:spChg chg="mod">
          <ac:chgData name="Sâm Ngô Ngọc" userId="ae4caf3270ddc5e4" providerId="LiveId" clId="{F8E82718-0CD1-48F4-83A9-876C9CACD705}" dt="2023-05-20T09:58:19.211" v="614" actId="20577"/>
          <ac:spMkLst>
            <pc:docMk/>
            <pc:sldMk cId="2982654001" sldId="262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09:58:23.592" v="616"/>
          <ac:spMkLst>
            <pc:docMk/>
            <pc:sldMk cId="2982654001" sldId="262"/>
            <ac:spMk id="3" creationId="{BAC24DDC-B686-7D58-F551-65607B9F552D}"/>
          </ac:spMkLst>
        </pc:spChg>
        <pc:picChg chg="del">
          <ac:chgData name="Sâm Ngô Ngọc" userId="ae4caf3270ddc5e4" providerId="LiveId" clId="{F8E82718-0CD1-48F4-83A9-876C9CACD705}" dt="2023-05-20T09:55:12.807" v="129" actId="478"/>
          <ac:picMkLst>
            <pc:docMk/>
            <pc:sldMk cId="2982654001" sldId="262"/>
            <ac:picMk id="4" creationId="{10832EF0-C927-DEE3-F870-76DD8C5864B8}"/>
          </ac:picMkLst>
        </pc:picChg>
      </pc:sldChg>
      <pc:sldChg chg="modSp mod">
        <pc:chgData name="Sâm Ngô Ngọc" userId="ae4caf3270ddc5e4" providerId="LiveId" clId="{F8E82718-0CD1-48F4-83A9-876C9CACD705}" dt="2023-05-20T16:34:25.611" v="7297" actId="20577"/>
        <pc:sldMkLst>
          <pc:docMk/>
          <pc:sldMk cId="4282670801" sldId="272"/>
        </pc:sldMkLst>
        <pc:spChg chg="mod">
          <ac:chgData name="Sâm Ngô Ngọc" userId="ae4caf3270ddc5e4" providerId="LiveId" clId="{F8E82718-0CD1-48F4-83A9-876C9CACD705}" dt="2023-05-20T16:34:25.611" v="7297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F8E82718-0CD1-48F4-83A9-876C9CACD705}" dt="2023-05-20T13:59:46.512" v="3741" actId="20577"/>
        <pc:sldMkLst>
          <pc:docMk/>
          <pc:sldMk cId="4093378301" sldId="276"/>
        </pc:sldMkLst>
        <pc:spChg chg="mod">
          <ac:chgData name="Sâm Ngô Ngọc" userId="ae4caf3270ddc5e4" providerId="LiveId" clId="{F8E82718-0CD1-48F4-83A9-876C9CACD705}" dt="2023-05-20T13:59:46.512" v="374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addSp delSp modSp mod">
        <pc:chgData name="Sâm Ngô Ngọc" userId="ae4caf3270ddc5e4" providerId="LiveId" clId="{F8E82718-0CD1-48F4-83A9-876C9CACD705}" dt="2023-05-20T10:18:41.762" v="1679" actId="20577"/>
        <pc:sldMkLst>
          <pc:docMk/>
          <pc:sldMk cId="1244889510" sldId="363"/>
        </pc:sldMkLst>
        <pc:spChg chg="mod">
          <ac:chgData name="Sâm Ngô Ngọc" userId="ae4caf3270ddc5e4" providerId="LiveId" clId="{F8E82718-0CD1-48F4-83A9-876C9CACD705}" dt="2023-05-20T10:18:41.762" v="1679" actId="20577"/>
          <ac:spMkLst>
            <pc:docMk/>
            <pc:sldMk cId="1244889510" sldId="3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02:05.116" v="962" actId="20577"/>
          <ac:spMkLst>
            <pc:docMk/>
            <pc:sldMk cId="1244889510" sldId="363"/>
            <ac:spMk id="10" creationId="{23D1F212-2C64-40F3-914B-8EFD4765C29F}"/>
          </ac:spMkLst>
        </pc:spChg>
        <pc:graphicFrameChg chg="add mod modGraphic">
          <ac:chgData name="Sâm Ngô Ngọc" userId="ae4caf3270ddc5e4" providerId="LiveId" clId="{F8E82718-0CD1-48F4-83A9-876C9CACD705}" dt="2023-05-20T10:14:14.549" v="1431" actId="113"/>
          <ac:graphicFrameMkLst>
            <pc:docMk/>
            <pc:sldMk cId="1244889510" sldId="363"/>
            <ac:graphicFrameMk id="3" creationId="{D7C391A9-A4E9-8306-8AA5-032ABD362BEE}"/>
          </ac:graphicFrameMkLst>
        </pc:graphicFrameChg>
        <pc:graphicFrameChg chg="add del mod">
          <ac:chgData name="Sâm Ngô Ngọc" userId="ae4caf3270ddc5e4" providerId="LiveId" clId="{F8E82718-0CD1-48F4-83A9-876C9CACD705}" dt="2023-05-20T10:03:14.546" v="1005"/>
          <ac:graphicFrameMkLst>
            <pc:docMk/>
            <pc:sldMk cId="1244889510" sldId="363"/>
            <ac:graphicFrameMk id="4" creationId="{EBBA9D87-61A4-C053-83F6-16ACB951F236}"/>
          </ac:graphicFrameMkLst>
        </pc:graphicFrameChg>
      </pc:sldChg>
      <pc:sldChg chg="del">
        <pc:chgData name="Sâm Ngô Ngọc" userId="ae4caf3270ddc5e4" providerId="LiveId" clId="{F8E82718-0CD1-48F4-83A9-876C9CACD705}" dt="2023-05-20T14:00:20.171" v="3744" actId="47"/>
        <pc:sldMkLst>
          <pc:docMk/>
          <pc:sldMk cId="3910014284" sldId="394"/>
        </pc:sldMkLst>
      </pc:sldChg>
      <pc:sldChg chg="modSp mod">
        <pc:chgData name="Sâm Ngô Ngọc" userId="ae4caf3270ddc5e4" providerId="LiveId" clId="{F8E82718-0CD1-48F4-83A9-876C9CACD705}" dt="2023-05-20T14:10:36.392" v="4237" actId="20577"/>
        <pc:sldMkLst>
          <pc:docMk/>
          <pc:sldMk cId="1904492225" sldId="395"/>
        </pc:sldMkLst>
        <pc:spChg chg="mod">
          <ac:chgData name="Sâm Ngô Ngọc" userId="ae4caf3270ddc5e4" providerId="LiveId" clId="{F8E82718-0CD1-48F4-83A9-876C9CACD705}" dt="2023-05-20T14:10:23.273" v="4215" actId="14100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4:10:36.392" v="4237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3501580004" sldId="397"/>
        </pc:sldMkLst>
      </pc:sldChg>
      <pc:sldChg chg="modSp mod">
        <pc:chgData name="Sâm Ngô Ngọc" userId="ae4caf3270ddc5e4" providerId="LiveId" clId="{F8E82718-0CD1-48F4-83A9-876C9CACD705}" dt="2023-05-20T16:31:21.219" v="6855" actId="6549"/>
        <pc:sldMkLst>
          <pc:docMk/>
          <pc:sldMk cId="426971137" sldId="407"/>
        </pc:sldMkLst>
        <pc:spChg chg="mod">
          <ac:chgData name="Sâm Ngô Ngọc" userId="ae4caf3270ddc5e4" providerId="LiveId" clId="{F8E82718-0CD1-48F4-83A9-876C9CACD705}" dt="2023-05-20T16:31:21.219" v="6855" actId="6549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5:31:30.615" v="6007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5:21:11.462" v="5473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F8E82718-0CD1-48F4-83A9-876C9CACD705}" dt="2023-05-20T16:34:13.523" v="7272" actId="20577"/>
        <pc:sldMkLst>
          <pc:docMk/>
          <pc:sldMk cId="1373936596" sldId="409"/>
        </pc:sldMkLst>
        <pc:spChg chg="mod">
          <ac:chgData name="Sâm Ngô Ngọc" userId="ae4caf3270ddc5e4" providerId="LiveId" clId="{F8E82718-0CD1-48F4-83A9-876C9CACD705}" dt="2023-05-20T16:34:13.523" v="7272" actId="20577"/>
          <ac:spMkLst>
            <pc:docMk/>
            <pc:sldMk cId="1373936596" sldId="409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6:31:57.077" v="6887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6:31:55.137" v="6886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990021395" sldId="413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453466700" sldId="436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254420916" sldId="439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2432196715" sldId="440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847068367" sldId="441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160764252" sldId="442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98382677" sldId="443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529300302" sldId="44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23228335" sldId="44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578513159" sldId="447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019160822" sldId="448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04420722" sldId="449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635445136" sldId="450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938593339" sldId="451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4232601098" sldId="452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93912823" sldId="453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601582806" sldId="454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6251255" sldId="45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329979488" sldId="45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13853593" sldId="457"/>
        </pc:sldMkLst>
      </pc:sldChg>
      <pc:sldChg chg="del">
        <pc:chgData name="Sâm Ngô Ngọc" userId="ae4caf3270ddc5e4" providerId="LiveId" clId="{F8E82718-0CD1-48F4-83A9-876C9CACD705}" dt="2023-05-20T16:31:38.246" v="6856" actId="47"/>
        <pc:sldMkLst>
          <pc:docMk/>
          <pc:sldMk cId="2303077841" sldId="458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242351389" sldId="459"/>
        </pc:sldMkLst>
      </pc:sldChg>
      <pc:sldChg chg="modSp add mod">
        <pc:chgData name="Sâm Ngô Ngọc" userId="ae4caf3270ddc5e4" providerId="LiveId" clId="{F8E82718-0CD1-48F4-83A9-876C9CACD705}" dt="2023-05-20T10:01:17.481" v="948" actId="20577"/>
        <pc:sldMkLst>
          <pc:docMk/>
          <pc:sldMk cId="189305790" sldId="460"/>
        </pc:sldMkLst>
        <pc:spChg chg="mod">
          <ac:chgData name="Sâm Ngô Ngọc" userId="ae4caf3270ddc5e4" providerId="LiveId" clId="{F8E82718-0CD1-48F4-83A9-876C9CACD705}" dt="2023-05-20T10:01:17.481" v="948" actId="20577"/>
          <ac:spMkLst>
            <pc:docMk/>
            <pc:sldMk cId="189305790" sldId="460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0:20:40.752" v="1753" actId="2710"/>
        <pc:sldMkLst>
          <pc:docMk/>
          <pc:sldMk cId="3738159488" sldId="461"/>
        </pc:sldMkLst>
        <pc:spChg chg="mod">
          <ac:chgData name="Sâm Ngô Ngọc" userId="ae4caf3270ddc5e4" providerId="LiveId" clId="{F8E82718-0CD1-48F4-83A9-876C9CACD705}" dt="2023-05-20T10:19:04.649" v="1693" actId="20577"/>
          <ac:spMkLst>
            <pc:docMk/>
            <pc:sldMk cId="3738159488" sldId="461"/>
            <ac:spMk id="2" creationId="{6C4FB8E4-BA90-E443-1F97-F488651B5052}"/>
          </ac:spMkLst>
        </pc:spChg>
        <pc:graphicFrameChg chg="mod modGraphic">
          <ac:chgData name="Sâm Ngô Ngọc" userId="ae4caf3270ddc5e4" providerId="LiveId" clId="{F8E82718-0CD1-48F4-83A9-876C9CACD705}" dt="2023-05-20T10:20:40.752" v="1753" actId="2710"/>
          <ac:graphicFrameMkLst>
            <pc:docMk/>
            <pc:sldMk cId="3738159488" sldId="461"/>
            <ac:graphicFrameMk id="3" creationId="{D7C391A9-A4E9-8306-8AA5-032ABD362BEE}"/>
          </ac:graphicFrameMkLst>
        </pc:graphicFrameChg>
      </pc:sldChg>
      <pc:sldChg chg="delSp modSp add mod ord">
        <pc:chgData name="Sâm Ngô Ngọc" userId="ae4caf3270ddc5e4" providerId="LiveId" clId="{F8E82718-0CD1-48F4-83A9-876C9CACD705}" dt="2023-05-20T10:25:21.471" v="2140" actId="20577"/>
        <pc:sldMkLst>
          <pc:docMk/>
          <pc:sldMk cId="861411439" sldId="462"/>
        </pc:sldMkLst>
        <pc:spChg chg="mod">
          <ac:chgData name="Sâm Ngô Ngọc" userId="ae4caf3270ddc5e4" providerId="LiveId" clId="{F8E82718-0CD1-48F4-83A9-876C9CACD705}" dt="2023-05-20T10:25:21.471" v="2140" actId="20577"/>
          <ac:spMkLst>
            <pc:docMk/>
            <pc:sldMk cId="861411439" sldId="462"/>
            <ac:spMk id="2" creationId="{6C4FB8E4-BA90-E443-1F97-F488651B5052}"/>
          </ac:spMkLst>
        </pc:spChg>
        <pc:graphicFrameChg chg="del">
          <ac:chgData name="Sâm Ngô Ngọc" userId="ae4caf3270ddc5e4" providerId="LiveId" clId="{F8E82718-0CD1-48F4-83A9-876C9CACD705}" dt="2023-05-20T10:21:53.819" v="1849" actId="478"/>
          <ac:graphicFrameMkLst>
            <pc:docMk/>
            <pc:sldMk cId="861411439" sldId="462"/>
            <ac:graphicFrameMk id="3" creationId="{D7C391A9-A4E9-8306-8AA5-032ABD362BEE}"/>
          </ac:graphicFrameMkLst>
        </pc:graphicFrameChg>
      </pc:sldChg>
      <pc:sldChg chg="modSp add mod">
        <pc:chgData name="Sâm Ngô Ngọc" userId="ae4caf3270ddc5e4" providerId="LiveId" clId="{F8E82718-0CD1-48F4-83A9-876C9CACD705}" dt="2023-05-20T13:49:08.424" v="2883" actId="207"/>
        <pc:sldMkLst>
          <pc:docMk/>
          <pc:sldMk cId="1091519241" sldId="463"/>
        </pc:sldMkLst>
        <pc:spChg chg="mod">
          <ac:chgData name="Sâm Ngô Ngọc" userId="ae4caf3270ddc5e4" providerId="LiveId" clId="{F8E82718-0CD1-48F4-83A9-876C9CACD705}" dt="2023-05-20T13:49:08.424" v="2883" actId="207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26:05.518" v="2179" actId="20577"/>
          <ac:spMkLst>
            <pc:docMk/>
            <pc:sldMk cId="1091519241" sldId="463"/>
            <ac:spMk id="7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0:26:11.963" v="2207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F8E82718-0CD1-48F4-83A9-876C9CACD705}" dt="2023-05-20T13:51:03.172" v="3398" actId="207"/>
        <pc:sldMkLst>
          <pc:docMk/>
          <pc:sldMk cId="1594021612" sldId="464"/>
        </pc:sldMkLst>
        <pc:spChg chg="mod">
          <ac:chgData name="Sâm Ngô Ngọc" userId="ae4caf3270ddc5e4" providerId="LiveId" clId="{F8E82718-0CD1-48F4-83A9-876C9CACD705}" dt="2023-05-20T13:51:03.172" v="3398" actId="207"/>
          <ac:spMkLst>
            <pc:docMk/>
            <pc:sldMk cId="1594021612" sldId="464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8E82718-0CD1-48F4-83A9-876C9CACD705}" dt="2023-05-20T13:54:55.719" v="3569" actId="20577"/>
        <pc:sldMkLst>
          <pc:docMk/>
          <pc:sldMk cId="2965685397" sldId="465"/>
        </pc:sldMkLst>
        <pc:spChg chg="mod">
          <ac:chgData name="Sâm Ngô Ngọc" userId="ae4caf3270ddc5e4" providerId="LiveId" clId="{F8E82718-0CD1-48F4-83A9-876C9CACD705}" dt="2023-05-20T13:54:55.719" v="3569" actId="20577"/>
          <ac:spMkLst>
            <pc:docMk/>
            <pc:sldMk cId="2965685397" sldId="465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3:54:50.642" v="3554" actId="1076"/>
          <ac:spMkLst>
            <pc:docMk/>
            <pc:sldMk cId="2965685397" sldId="465"/>
            <ac:spMk id="4" creationId="{D4338089-414A-D4CA-8104-75EFC2F49D4B}"/>
          </ac:spMkLst>
        </pc:spChg>
      </pc:sldChg>
      <pc:sldChg chg="delSp modSp add mod">
        <pc:chgData name="Sâm Ngô Ngọc" userId="ae4caf3270ddc5e4" providerId="LiveId" clId="{F8E82718-0CD1-48F4-83A9-876C9CACD705}" dt="2023-05-20T13:59:05.119" v="3721" actId="20577"/>
        <pc:sldMkLst>
          <pc:docMk/>
          <pc:sldMk cId="1959551680" sldId="466"/>
        </pc:sldMkLst>
        <pc:spChg chg="mod">
          <ac:chgData name="Sâm Ngô Ngọc" userId="ae4caf3270ddc5e4" providerId="LiveId" clId="{F8E82718-0CD1-48F4-83A9-876C9CACD705}" dt="2023-05-20T13:59:05.119" v="3721" actId="20577"/>
          <ac:spMkLst>
            <pc:docMk/>
            <pc:sldMk cId="1959551680" sldId="466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13:56:27.789" v="3578" actId="478"/>
          <ac:spMkLst>
            <pc:docMk/>
            <pc:sldMk cId="1959551680" sldId="466"/>
            <ac:spMk id="4" creationId="{D4338089-414A-D4CA-8104-75EFC2F49D4B}"/>
          </ac:spMkLst>
        </pc:spChg>
      </pc:sldChg>
      <pc:sldChg chg="add ord">
        <pc:chgData name="Sâm Ngô Ngọc" userId="ae4caf3270ddc5e4" providerId="LiveId" clId="{F8E82718-0CD1-48F4-83A9-876C9CACD705}" dt="2023-05-20T14:00:28.511" v="3747"/>
        <pc:sldMkLst>
          <pc:docMk/>
          <pc:sldMk cId="3568615806" sldId="467"/>
        </pc:sldMkLst>
      </pc:sldChg>
      <pc:sldChg chg="modSp add mod">
        <pc:chgData name="Sâm Ngô Ngọc" userId="ae4caf3270ddc5e4" providerId="LiveId" clId="{F8E82718-0CD1-48F4-83A9-876C9CACD705}" dt="2023-05-20T15:09:15.830" v="4769" actId="1076"/>
        <pc:sldMkLst>
          <pc:docMk/>
          <pc:sldMk cId="1032876372" sldId="468"/>
        </pc:sldMkLst>
        <pc:spChg chg="mod">
          <ac:chgData name="Sâm Ngô Ngọc" userId="ae4caf3270ddc5e4" providerId="LiveId" clId="{F8E82718-0CD1-48F4-83A9-876C9CACD705}" dt="2023-05-20T15:09:15.830" v="4769" actId="1076"/>
          <ac:spMkLst>
            <pc:docMk/>
            <pc:sldMk cId="1032876372" sldId="46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5:09:25.480" v="4770" actId="1076"/>
        <pc:sldMkLst>
          <pc:docMk/>
          <pc:sldMk cId="3889963993" sldId="469"/>
        </pc:sldMkLst>
        <pc:spChg chg="mod">
          <ac:chgData name="Sâm Ngô Ngọc" userId="ae4caf3270ddc5e4" providerId="LiveId" clId="{F8E82718-0CD1-48F4-83A9-876C9CACD705}" dt="2023-05-20T15:09:25.480" v="4770" actId="1076"/>
          <ac:spMkLst>
            <pc:docMk/>
            <pc:sldMk cId="3889963993" sldId="46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5:20:29.766" v="5451" actId="20577"/>
        <pc:sldMkLst>
          <pc:docMk/>
          <pc:sldMk cId="721314553" sldId="470"/>
        </pc:sldMkLst>
        <pc:spChg chg="mod">
          <ac:chgData name="Sâm Ngô Ngọc" userId="ae4caf3270ddc5e4" providerId="LiveId" clId="{F8E82718-0CD1-48F4-83A9-876C9CACD705}" dt="2023-05-20T15:20:29.766" v="5451" actId="20577"/>
          <ac:spMkLst>
            <pc:docMk/>
            <pc:sldMk cId="721314553" sldId="470"/>
            <ac:spMk id="2" creationId="{6C4FB8E4-BA90-E443-1F97-F488651B5052}"/>
          </ac:spMkLst>
        </pc:spChg>
      </pc:sldChg>
      <pc:sldChg chg="addSp modSp add mod setBg">
        <pc:chgData name="Sâm Ngô Ngọc" userId="ae4caf3270ddc5e4" providerId="LiveId" clId="{F8E82718-0CD1-48F4-83A9-876C9CACD705}" dt="2023-05-20T15:31:22.377" v="6006"/>
        <pc:sldMkLst>
          <pc:docMk/>
          <pc:sldMk cId="55626625" sldId="471"/>
        </pc:sldMkLst>
        <pc:spChg chg="mod">
          <ac:chgData name="Sâm Ngô Ngọc" userId="ae4caf3270ddc5e4" providerId="LiveId" clId="{F8E82718-0CD1-48F4-83A9-876C9CACD705}" dt="2023-05-20T15:31:09.154" v="6000" actId="20577"/>
          <ac:spMkLst>
            <pc:docMk/>
            <pc:sldMk cId="55626625" sldId="471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5:27:24.045" v="5873" actId="1037"/>
          <ac:spMkLst>
            <pc:docMk/>
            <pc:sldMk cId="55626625" sldId="471"/>
            <ac:spMk id="4" creationId="{54DEFEAE-61FC-8A44-5046-128A2444A9A6}"/>
          </ac:spMkLst>
        </pc:spChg>
        <pc:spChg chg="add mod">
          <ac:chgData name="Sâm Ngô Ngọc" userId="ae4caf3270ddc5e4" providerId="LiveId" clId="{F8E82718-0CD1-48F4-83A9-876C9CACD705}" dt="2023-05-20T15:30:49.579" v="5911" actId="1035"/>
          <ac:spMkLst>
            <pc:docMk/>
            <pc:sldMk cId="55626625" sldId="471"/>
            <ac:spMk id="8" creationId="{08C195BE-95B5-694F-6238-9A1B333EC056}"/>
          </ac:spMkLst>
        </pc:spChg>
      </pc:sldChg>
      <pc:sldChg chg="modSp add mod">
        <pc:chgData name="Sâm Ngô Ngọc" userId="ae4caf3270ddc5e4" providerId="LiveId" clId="{F8E82718-0CD1-48F4-83A9-876C9CACD705}" dt="2023-05-20T16:17:42.631" v="6589" actId="2710"/>
        <pc:sldMkLst>
          <pc:docMk/>
          <pc:sldMk cId="3977425982" sldId="472"/>
        </pc:sldMkLst>
        <pc:spChg chg="mod">
          <ac:chgData name="Sâm Ngô Ngọc" userId="ae4caf3270ddc5e4" providerId="LiveId" clId="{F8E82718-0CD1-48F4-83A9-876C9CACD705}" dt="2023-05-20T16:17:42.631" v="6589" actId="2710"/>
          <ac:spMkLst>
            <pc:docMk/>
            <pc:sldMk cId="3977425982" sldId="47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6:24:32.102" v="6719" actId="20577"/>
        <pc:sldMkLst>
          <pc:docMk/>
          <pc:sldMk cId="740282188" sldId="473"/>
        </pc:sldMkLst>
        <pc:spChg chg="mod">
          <ac:chgData name="Sâm Ngô Ngọc" userId="ae4caf3270ddc5e4" providerId="LiveId" clId="{F8E82718-0CD1-48F4-83A9-876C9CACD705}" dt="2023-05-20T16:24:32.102" v="6719" actId="20577"/>
          <ac:spMkLst>
            <pc:docMk/>
            <pc:sldMk cId="740282188" sldId="473"/>
            <ac:spMk id="2" creationId="{6C4FB8E4-BA90-E443-1F97-F488651B5052}"/>
          </ac:spMkLst>
        </pc:spChg>
      </pc:sldChg>
      <pc:sldChg chg="add del">
        <pc:chgData name="Sâm Ngô Ngọc" userId="ae4caf3270ddc5e4" providerId="LiveId" clId="{F8E82718-0CD1-48F4-83A9-876C9CACD705}" dt="2023-05-21T07:58:14.126" v="7299" actId="47"/>
        <pc:sldMkLst>
          <pc:docMk/>
          <pc:sldMk cId="2831408352" sldId="474"/>
        </pc:sldMkLst>
      </pc:sldChg>
      <pc:sldChg chg="modSp add mod ord">
        <pc:chgData name="Sâm Ngô Ngọc" userId="ae4caf3270ddc5e4" providerId="LiveId" clId="{F8E82718-0CD1-48F4-83A9-876C9CACD705}" dt="2023-05-21T08:07:15.234" v="7464" actId="20577"/>
        <pc:sldMkLst>
          <pc:docMk/>
          <pc:sldMk cId="3431690937" sldId="474"/>
        </pc:sldMkLst>
        <pc:spChg chg="mod">
          <ac:chgData name="Sâm Ngô Ngọc" userId="ae4caf3270ddc5e4" providerId="LiveId" clId="{F8E82718-0CD1-48F4-83A9-876C9CACD705}" dt="2023-05-21T08:07:15.234" v="7464" actId="20577"/>
          <ac:spMkLst>
            <pc:docMk/>
            <pc:sldMk cId="3431690937" sldId="474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1T08:11:51.369" v="7707" actId="20577"/>
        <pc:sldMkLst>
          <pc:docMk/>
          <pc:sldMk cId="2523008590" sldId="475"/>
        </pc:sldMkLst>
        <pc:spChg chg="mod">
          <ac:chgData name="Sâm Ngô Ngọc" userId="ae4caf3270ddc5e4" providerId="LiveId" clId="{F8E82718-0CD1-48F4-83A9-876C9CACD705}" dt="2023-05-21T08:11:51.369" v="7707" actId="20577"/>
          <ac:spMkLst>
            <pc:docMk/>
            <pc:sldMk cId="2523008590" sldId="47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684E0C50-71F3-41A3-8F3E-B195FF61A175}"/>
    <pc:docChg chg="undo custSel addSld delSld modSld sldOrd addSection delSection modSection">
      <pc:chgData name="Sâm Ngô Ngọc" userId="ae4caf3270ddc5e4" providerId="LiveId" clId="{684E0C50-71F3-41A3-8F3E-B195FF61A175}" dt="2023-06-05T07:20:51.602" v="1931" actId="14100"/>
      <pc:docMkLst>
        <pc:docMk/>
      </pc:docMkLst>
      <pc:sldChg chg="delSp modSp mod">
        <pc:chgData name="Sâm Ngô Ngọc" userId="ae4caf3270ddc5e4" providerId="LiveId" clId="{684E0C50-71F3-41A3-8F3E-B195FF61A175}" dt="2023-06-05T07:20:51.602" v="1931" actId="14100"/>
        <pc:sldMkLst>
          <pc:docMk/>
          <pc:sldMk cId="4282670801" sldId="272"/>
        </pc:sldMkLst>
        <pc:spChg chg="del">
          <ac:chgData name="Sâm Ngô Ngọc" userId="ae4caf3270ddc5e4" providerId="LiveId" clId="{684E0C50-71F3-41A3-8F3E-B195FF61A175}" dt="2023-06-05T07:20:08.743" v="1928" actId="478"/>
          <ac:spMkLst>
            <pc:docMk/>
            <pc:sldMk cId="4282670801" sldId="272"/>
            <ac:spMk id="2" creationId="{6D12DEAD-CDB7-29DB-04BB-1CFC91723007}"/>
          </ac:spMkLst>
        </pc:spChg>
        <pc:spChg chg="mod">
          <ac:chgData name="Sâm Ngô Ngọc" userId="ae4caf3270ddc5e4" providerId="LiveId" clId="{684E0C50-71F3-41A3-8F3E-B195FF61A175}" dt="2023-06-05T07:20:51.602" v="1931" actId="14100"/>
          <ac:spMkLst>
            <pc:docMk/>
            <pc:sldMk cId="4282670801" sldId="272"/>
            <ac:spMk id="9" creationId="{AC4EAB12-2A9A-4D25-95BE-CFD905FFCDD3}"/>
          </ac:spMkLst>
        </pc:spChg>
      </pc:sldChg>
      <pc:sldChg chg="addSp modSp mod setBg">
        <pc:chgData name="Sâm Ngô Ngọc" userId="ae4caf3270ddc5e4" providerId="LiveId" clId="{684E0C50-71F3-41A3-8F3E-B195FF61A175}" dt="2023-06-05T04:58:38.126" v="158" actId="20577"/>
        <pc:sldMkLst>
          <pc:docMk/>
          <pc:sldMk cId="1244889510" sldId="363"/>
        </pc:sldMkLst>
        <pc:spChg chg="mod">
          <ac:chgData name="Sâm Ngô Ngọc" userId="ae4caf3270ddc5e4" providerId="LiveId" clId="{684E0C50-71F3-41A3-8F3E-B195FF61A175}" dt="2023-06-05T04:58:38.126" v="158" actId="20577"/>
          <ac:spMkLst>
            <pc:docMk/>
            <pc:sldMk cId="1244889510" sldId="363"/>
            <ac:spMk id="4" creationId="{9FBA8B49-2EDD-CA92-0FAA-E400501FB2C4}"/>
          </ac:spMkLst>
        </pc:spChg>
        <pc:picChg chg="add mod">
          <ac:chgData name="Sâm Ngô Ngọc" userId="ae4caf3270ddc5e4" providerId="LiveId" clId="{684E0C50-71F3-41A3-8F3E-B195FF61A175}" dt="2023-06-05T04:56:38.808" v="113" actId="1076"/>
          <ac:picMkLst>
            <pc:docMk/>
            <pc:sldMk cId="1244889510" sldId="363"/>
            <ac:picMk id="1026" creationId="{488A9CE5-3CBC-D834-4C44-38F961402B2F}"/>
          </ac:picMkLst>
        </pc:pic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038705262" sldId="39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04492225" sldId="395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426971137" sldId="40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373936596" sldId="40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25514762" sldId="431"/>
        </pc:sldMkLst>
      </pc:sldChg>
      <pc:sldChg chg="modSp mod">
        <pc:chgData name="Sâm Ngô Ngọc" userId="ae4caf3270ddc5e4" providerId="LiveId" clId="{684E0C50-71F3-41A3-8F3E-B195FF61A175}" dt="2023-06-05T05:54:26.072" v="1661" actId="1076"/>
        <pc:sldMkLst>
          <pc:docMk/>
          <pc:sldMk cId="1091519241" sldId="463"/>
        </pc:sldMkLst>
        <pc:spChg chg="mod">
          <ac:chgData name="Sâm Ngô Ngọc" userId="ae4caf3270ddc5e4" providerId="LiveId" clId="{684E0C50-71F3-41A3-8F3E-B195FF61A175}" dt="2023-06-05T05:54:26.072" v="1661" actId="1076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684E0C50-71F3-41A3-8F3E-B195FF61A175}" dt="2023-06-05T05:36:53.659" v="1473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568615806" sldId="46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032876372" sldId="468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889963993" sldId="46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21314553" sldId="470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55626625" sldId="471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977425982" sldId="472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40282188" sldId="47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431690937" sldId="474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2523008590" sldId="475"/>
        </pc:sldMkLst>
      </pc:sldChg>
      <pc:sldChg chg="delSp modSp add mod setBg">
        <pc:chgData name="Sâm Ngô Ngọc" userId="ae4caf3270ddc5e4" providerId="LiveId" clId="{684E0C50-71F3-41A3-8F3E-B195FF61A175}" dt="2023-06-05T05:05:58.434" v="702" actId="113"/>
        <pc:sldMkLst>
          <pc:docMk/>
          <pc:sldMk cId="2820867117" sldId="480"/>
        </pc:sldMkLst>
        <pc:spChg chg="mod">
          <ac:chgData name="Sâm Ngô Ngọc" userId="ae4caf3270ddc5e4" providerId="LiveId" clId="{684E0C50-71F3-41A3-8F3E-B195FF61A175}" dt="2023-06-05T05:05:58.434" v="702" actId="113"/>
          <ac:spMkLst>
            <pc:docMk/>
            <pc:sldMk cId="2820867117" sldId="480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4:56:51.138" v="122" actId="478"/>
          <ac:picMkLst>
            <pc:docMk/>
            <pc:sldMk cId="2820867117" sldId="480"/>
            <ac:picMk id="1026" creationId="{488A9CE5-3CBC-D834-4C44-38F961402B2F}"/>
          </ac:picMkLst>
        </pc:picChg>
      </pc:sldChg>
      <pc:sldChg chg="delSp modSp add mod ord setBg">
        <pc:chgData name="Sâm Ngô Ngọc" userId="ae4caf3270ddc5e4" providerId="LiveId" clId="{684E0C50-71F3-41A3-8F3E-B195FF61A175}" dt="2023-06-05T05:09:02.867" v="865"/>
        <pc:sldMkLst>
          <pc:docMk/>
          <pc:sldMk cId="1915291463" sldId="481"/>
        </pc:sldMkLst>
        <pc:spChg chg="mod">
          <ac:chgData name="Sâm Ngô Ngọc" userId="ae4caf3270ddc5e4" providerId="LiveId" clId="{684E0C50-71F3-41A3-8F3E-B195FF61A175}" dt="2023-06-05T05:08:49.574" v="861" actId="20577"/>
          <ac:spMkLst>
            <pc:docMk/>
            <pc:sldMk cId="1915291463" sldId="481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5:06:36.314" v="713" actId="478"/>
          <ac:picMkLst>
            <pc:docMk/>
            <pc:sldMk cId="1915291463" sldId="481"/>
            <ac:picMk id="1026" creationId="{488A9CE5-3CBC-D834-4C44-38F961402B2F}"/>
          </ac:picMkLst>
        </pc:picChg>
      </pc:sldChg>
      <pc:sldChg chg="modSp add mod ord setBg">
        <pc:chgData name="Sâm Ngô Ngọc" userId="ae4caf3270ddc5e4" providerId="LiveId" clId="{684E0C50-71F3-41A3-8F3E-B195FF61A175}" dt="2023-06-05T05:35:46.405" v="1371"/>
        <pc:sldMkLst>
          <pc:docMk/>
          <pc:sldMk cId="84683258" sldId="482"/>
        </pc:sldMkLst>
        <pc:spChg chg="mod">
          <ac:chgData name="Sâm Ngô Ngọc" userId="ae4caf3270ddc5e4" providerId="LiveId" clId="{684E0C50-71F3-41A3-8F3E-B195FF61A175}" dt="2023-06-05T05:35:35.600" v="1346" actId="5793"/>
          <ac:spMkLst>
            <pc:docMk/>
            <pc:sldMk cId="84683258" sldId="482"/>
            <ac:spMk id="4" creationId="{9FBA8B49-2EDD-CA92-0FAA-E400501FB2C4}"/>
          </ac:spMkLst>
        </pc:spChg>
      </pc:sldChg>
      <pc:sldChg chg="modSp add mod ord">
        <pc:chgData name="Sâm Ngô Ngọc" userId="ae4caf3270ddc5e4" providerId="LiveId" clId="{684E0C50-71F3-41A3-8F3E-B195FF61A175}" dt="2023-06-05T05:36:38.212" v="1465" actId="20577"/>
        <pc:sldMkLst>
          <pc:docMk/>
          <pc:sldMk cId="1685491121" sldId="483"/>
        </pc:sldMkLst>
        <pc:spChg chg="mod">
          <ac:chgData name="Sâm Ngô Ngọc" userId="ae4caf3270ddc5e4" providerId="LiveId" clId="{684E0C50-71F3-41A3-8F3E-B195FF61A175}" dt="2023-06-05T05:36:38.212" v="1465" actId="20577"/>
          <ac:spMkLst>
            <pc:docMk/>
            <pc:sldMk cId="1685491121" sldId="483"/>
            <ac:spMk id="4" creationId="{9FBA8B49-2EDD-CA92-0FAA-E400501FB2C4}"/>
          </ac:spMkLst>
        </pc:spChg>
      </pc:sldChg>
      <pc:sldChg chg="add">
        <pc:chgData name="Sâm Ngô Ngọc" userId="ae4caf3270ddc5e4" providerId="LiveId" clId="{684E0C50-71F3-41A3-8F3E-B195FF61A175}" dt="2023-06-05T05:54:30.072" v="1662" actId="2890"/>
        <pc:sldMkLst>
          <pc:docMk/>
          <pc:sldMk cId="2786407830" sldId="484"/>
        </pc:sldMkLst>
      </pc:sldChg>
      <pc:sldChg chg="modSp add">
        <pc:chgData name="Sâm Ngô Ngọc" userId="ae4caf3270ddc5e4" providerId="LiveId" clId="{684E0C50-71F3-41A3-8F3E-B195FF61A175}" dt="2023-06-05T07:00:29.074" v="1706" actId="20577"/>
        <pc:sldMkLst>
          <pc:docMk/>
          <pc:sldMk cId="2335153173" sldId="485"/>
        </pc:sldMkLst>
        <pc:spChg chg="mod">
          <ac:chgData name="Sâm Ngô Ngọc" userId="ae4caf3270ddc5e4" providerId="LiveId" clId="{684E0C50-71F3-41A3-8F3E-B195FF61A175}" dt="2023-06-05T07:00:29.074" v="1706" actId="20577"/>
          <ac:spMkLst>
            <pc:docMk/>
            <pc:sldMk cId="2335153173" sldId="48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684E0C50-71F3-41A3-8F3E-B195FF61A175}" dt="2023-06-05T07:04:35.815" v="1843" actId="403"/>
        <pc:sldMkLst>
          <pc:docMk/>
          <pc:sldMk cId="2098845435" sldId="486"/>
        </pc:sldMkLst>
        <pc:spChg chg="mod">
          <ac:chgData name="Sâm Ngô Ngọc" userId="ae4caf3270ddc5e4" providerId="LiveId" clId="{684E0C50-71F3-41A3-8F3E-B195FF61A175}" dt="2023-06-05T07:04:35.815" v="1843" actId="403"/>
          <ac:spMkLst>
            <pc:docMk/>
            <pc:sldMk cId="2098845435" sldId="486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684E0C50-71F3-41A3-8F3E-B195FF61A175}" dt="2023-06-05T07:18:59.342" v="1927" actId="20577"/>
        <pc:sldMkLst>
          <pc:docMk/>
          <pc:sldMk cId="1870427940" sldId="487"/>
        </pc:sldMkLst>
        <pc:spChg chg="mod">
          <ac:chgData name="Sâm Ngô Ngọc" userId="ae4caf3270ddc5e4" providerId="LiveId" clId="{684E0C50-71F3-41A3-8F3E-B195FF61A175}" dt="2023-06-05T07:18:59.342" v="1927" actId="20577"/>
          <ac:spMkLst>
            <pc:docMk/>
            <pc:sldMk cId="1870427940" sldId="48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Ngo Ngoc Sam 20215469" userId="05e74509-6ee1-4a59-afb2-63018d41aa42" providerId="ADAL" clId="{FFB4A8F7-EC99-4D01-AF90-19E2616538A7}"/>
    <pc:docChg chg="modSld">
      <pc:chgData name="Ngo Ngoc Sam 20215469" userId="05e74509-6ee1-4a59-afb2-63018d41aa42" providerId="ADAL" clId="{FFB4A8F7-EC99-4D01-AF90-19E2616538A7}" dt="2023-07-17T12:22:38.545" v="12"/>
      <pc:docMkLst>
        <pc:docMk/>
      </pc:docMkLst>
      <pc:sldChg chg="modSp mod">
        <pc:chgData name="Ngo Ngoc Sam 20215469" userId="05e74509-6ee1-4a59-afb2-63018d41aa42" providerId="ADAL" clId="{FFB4A8F7-EC99-4D01-AF90-19E2616538A7}" dt="2023-07-17T12:22:38.545" v="12"/>
        <pc:sldMkLst>
          <pc:docMk/>
          <pc:sldMk cId="1525869876" sldId="478"/>
        </pc:sldMkLst>
        <pc:spChg chg="mod">
          <ac:chgData name="Ngo Ngoc Sam 20215469" userId="05e74509-6ee1-4a59-afb2-63018d41aa42" providerId="ADAL" clId="{FFB4A8F7-EC99-4D01-AF90-19E2616538A7}" dt="2023-07-17T12:22:38.545" v="12"/>
          <ac:spMkLst>
            <pc:docMk/>
            <pc:sldMk cId="1525869876" sldId="478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17/07/2023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engineeringmaths.com/wp-content/uploads/2021/02/beta-gamma-functions-converted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64712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Các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đặc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biệt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Euler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28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Hàm Beta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285195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9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Euler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5302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Hàm Beta: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chất</a:t>
                </a:r>
                <a:r>
                  <a:rPr lang="en-US" sz="2400" b="1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/>
                  <a:t>Đối xứng: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 err="1"/>
                  <a:t>Hạ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bậc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Β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Β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Β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biệt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5302734"/>
              </a:xfrm>
              <a:prstGeom prst="rect">
                <a:avLst/>
              </a:prstGeom>
              <a:blipFill>
                <a:blip r:embed="rId3"/>
                <a:stretch>
                  <a:fillRect l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Euler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181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Quan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giữa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Gamma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Beta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1814856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49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401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các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20212 NN1)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2022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20212 NN1)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4015843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51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401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các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20212 NN1)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2022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20212 NN1)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4015843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4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338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các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20212 NN1)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8−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20212 KSTN)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3381503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15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3864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các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20183 NN1)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20182 NN1)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20162 NN1)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3864199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84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4198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các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en-US" sz="2400" dirty="0"/>
                  <a:t> </a:t>
                </a:r>
                <a:r>
                  <a:rPr lang="en-US" sz="2400" b="1" dirty="0"/>
                  <a:t>(CK 20213 NN1)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g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800" b="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2023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2023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2022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4198714"/>
              </a:xfrm>
              <a:prstGeom prst="rect">
                <a:avLst/>
              </a:prstGeom>
              <a:blipFill>
                <a:blip r:embed="rId3"/>
                <a:stretch>
                  <a:fillRect l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42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Giá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trị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đặc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biệt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718551" y="2912145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Tích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phân</a:t>
              </a:r>
              <a:r>
                <a:rPr lang="en-US" sz="2800" b="1" dirty="0">
                  <a:solidFill>
                    <a:srgbClr val="611817"/>
                  </a:solidFill>
                </a:rPr>
                <a:t> Euler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7463533" y="4531725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Bài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tập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1148386" y="913954"/>
            <a:ext cx="9438334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hlinkClick r:id="rId3"/>
              </a:rPr>
              <a:t>https://theengineeringmaths.com/wp-content/uploads/2021/02/beta-gamma-functions-converted.pdf</a:t>
            </a:r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trị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đặc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biệt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611054" cy="334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Vấn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đề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,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hàm </a:t>
            </a:r>
            <a:r>
              <a:rPr lang="en-US" sz="2400" dirty="0" err="1"/>
              <a:t>vốn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hàm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b="1" dirty="0" err="1"/>
              <a:t>vẫn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được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nói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Gauss,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Dirichlet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Fresnel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trị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đặc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biệt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292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Gauss: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2921313"/>
              </a:xfrm>
              <a:prstGeom prst="rect">
                <a:avLst/>
              </a:prstGeom>
              <a:blipFill>
                <a:blip r:embed="rId3"/>
                <a:stretch>
                  <a:fillRect l="-1015" b="-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3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trị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đặc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biệt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3602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Dirichlet: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dựa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3602012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0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trị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đặc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biệt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2874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Fresnel: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Gauss</a:t>
                </a: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2874569"/>
              </a:xfrm>
              <a:prstGeom prst="rect">
                <a:avLst/>
              </a:prstGeom>
              <a:blipFill>
                <a:blip r:embed="rId3"/>
                <a:stretch>
                  <a:fillRect l="-1015" b="-445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6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trị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đặc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biệt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798386"/>
            <a:ext cx="9611054" cy="278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Các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dạng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3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, </a:t>
            </a:r>
            <a:r>
              <a:rPr lang="en-US" sz="2400" dirty="0" err="1"/>
              <a:t>tuy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Chú</a:t>
            </a:r>
            <a:r>
              <a:rPr lang="en-US" sz="2400" b="1" dirty="0"/>
              <a:t> ý: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b="1" dirty="0" err="1"/>
              <a:t>cận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b="1" dirty="0" err="1"/>
              <a:t>vô</a:t>
            </a:r>
            <a:r>
              <a:rPr lang="en-US" sz="2400" b="1" dirty="0"/>
              <a:t> </a:t>
            </a:r>
            <a:r>
              <a:rPr lang="en-US" sz="2400" b="1" dirty="0" err="1"/>
              <a:t>cùng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0772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Euler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1845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Hàm Gamma: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1845057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88A9CE5-3CBC-D834-4C44-38F961402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3"/>
          <a:stretch/>
        </p:blipFill>
        <p:spPr bwMode="auto">
          <a:xfrm>
            <a:off x="3454400" y="2719890"/>
            <a:ext cx="5515610" cy="403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Euler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4439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Hàm Gamma: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chất</a:t>
                </a:r>
                <a:r>
                  <a:rPr lang="en-US" sz="2400" b="1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 err="1"/>
                  <a:t>Hạ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bậc</a:t>
                </a:r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 err="1"/>
                  <a:t>Đặc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biệt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‼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	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=0!=1,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dirty="0" err="1"/>
                  <a:t>Đạo</a:t>
                </a:r>
                <a:r>
                  <a:rPr lang="en-US" sz="2400" dirty="0"/>
                  <a:t> hàm: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b="1" dirty="0"/>
                  <a:t>Quan </a:t>
                </a:r>
                <a:r>
                  <a:rPr lang="en-US" sz="2400" b="1" dirty="0" err="1"/>
                  <a:t>hệ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với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∀0&lt;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4439100"/>
              </a:xfrm>
              <a:prstGeom prst="rect">
                <a:avLst/>
              </a:prstGeom>
              <a:blipFill>
                <a:blip r:embed="rId3"/>
                <a:stretch>
                  <a:fillRect l="-1396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867117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5" ma:contentTypeDescription="Create a new document." ma:contentTypeScope="" ma:versionID="cd8b7b842b70e1d5bf9d7eb9947adc90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9b2fab77c07cafd5003cd8fac7747fea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1E0A0E-6B62-4BE1-846C-3386D3717A33}"/>
</file>

<file path=customXml/itemProps2.xml><?xml version="1.0" encoding="utf-8"?>
<ds:datastoreItem xmlns:ds="http://schemas.openxmlformats.org/officeDocument/2006/customXml" ds:itemID="{4541D01C-C9BA-4FDB-8DC9-33E8C5641915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6305e8c3-3bfe-43c6-994b-2fc4fb1a27c8"/>
    <ds:schemaRef ds:uri="http://schemas.microsoft.com/office/infopath/2007/PartnerControls"/>
    <ds:schemaRef ds:uri="9d916a09-66d7-4e1b-bb82-ff79cc1fdbd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4780</TotalTime>
  <Words>577</Words>
  <Application>Microsoft Office PowerPoint</Application>
  <PresentationFormat>Màn hình rộng</PresentationFormat>
  <Paragraphs>98</Paragraphs>
  <Slides>21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7" baseType="lpstr">
      <vt:lpstr>UTM Avo</vt:lpstr>
      <vt:lpstr>Cambria Math</vt:lpstr>
      <vt:lpstr>Calibri</vt:lpstr>
      <vt:lpstr>UTM Neutra</vt:lpstr>
      <vt:lpstr>Arial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2023-07-17T12:22:41Z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